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 varScale="1">
        <p:scale>
          <a:sx n="78" d="100"/>
          <a:sy n="78" d="100"/>
        </p:scale>
        <p:origin x="10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AA-48C3-9097-0C6A977B23C9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C7F5C7A-129D-4401-9333-F04FB3D0392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B895132-8849-4D7D-BE89-7D16C84B3F69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49F4153-1579-41BB-956F-D9516B484E4C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B1BD3C89-D48F-4842-A99E-BC5C1EA545B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064E483-E0F8-40BF-B655-8FD4CF52026A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D-4A5A-BED3-CBFD0E01AD43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6D-4A5A-BED3-CBFD0E01AD43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A6D-4A5A-BED3-CBFD0E01AD43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A6D-4A5A-BED3-CBFD0E01AD43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A6D-4A5A-BED3-CBFD0E01AD43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A6D-4A5A-BED3-CBFD0E01AD43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A6D-4A5A-BED3-CBFD0E01AD43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A6D-4A5A-BED3-CBFD0E01AD43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A6D-4A5A-BED3-CBFD0E01AD43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A6D-4A5A-BED3-CBFD0E01AD43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A6D-4A5A-BED3-CBFD0E01AD43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A6D-4A5A-BED3-CBFD0E01AD43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A6D-4A5A-BED3-CBFD0E01AD43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AA6D-4A5A-BED3-CBFD0E01AD43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AA6D-4A5A-BED3-CBFD0E01AD43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AA6D-4A5A-BED3-CBFD0E01AD43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AA6D-4A5A-BED3-CBFD0E01AD43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AA6D-4A5A-BED3-CBFD0E01AD43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AA6D-4A5A-BED3-CBFD0E01AD43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AA6D-4A5A-BED3-CBFD0E01AD43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AA6D-4A5A-BED3-CBFD0E01AD43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AA6D-4A5A-BED3-CBFD0E01AD43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AA6D-4A5A-BED3-CBFD0E01AD43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AA6D-4A5A-BED3-CBFD0E01AD43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AA6D-4A5A-BED3-CBFD0E01AD43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AA6D-4A5A-BED3-CBFD0E01AD43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AA6D-4A5A-BED3-CBFD0E01AD43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AA6D-4A5A-BED3-CBFD0E01AD43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AA6D-4A5A-BED3-CBFD0E01AD43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AA6D-4A5A-BED3-CBFD0E01AD43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AA6D-4A5A-BED3-CBFD0E01AD43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AA6D-4A5A-BED3-CBFD0E01AD43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AA6D-4A5A-BED3-CBFD0E01AD43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AA6D-4A5A-BED3-CBFD0E01AD43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B1-4ED7-9C08-CCC0167EB069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CB45263-1564-4BDE-9BC2-930065AEEFC0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1CD6C4E-53F4-4CFC-9B0E-7DFAE9C82E48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FA5D02E-25E7-4EB6-9290-1E4C5EAB6682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E80AD9-3820-49EC-BA95-D5DD5AF0C520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537E4F5-AFCD-4D0D-B860-9E39FCDCC76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5C982EF-C79A-45B9-A6E0-737E6260ED9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506C69A-7CBC-46AC-995C-3811AAE653F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/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35074D17-D727-425B-93BF-5C8D3D6BC8C2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524D0360-6993-426E-B06F-E543C944DBB9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  <cx:pt idx="9"/>
          <cx:pt idx="10"/>
          <cx:pt idx="11"/>
          <cx:pt idx="12"/>
          <cx:pt idx="13"/>
          <cx:pt idx="14"/>
          <cx:pt idx="15"/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  <cx:pt idx="9"/>
          <cx:pt idx="10"/>
          <cx:pt idx="11"/>
          <cx:pt idx="12"/>
          <cx:pt idx="13"/>
          <cx:pt idx="14"/>
          <cx:pt idx="15"/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  <cx:pt idx="9"/>
          <cx:pt idx="10"/>
          <cx:pt idx="11"/>
          <cx:pt idx="12"/>
          <cx:pt idx="13"/>
          <cx:pt idx="14"/>
          <cx:pt idx="15"/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308406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390621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5357592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95997378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0.00003개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주차장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 (725대)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5330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구획수</a:t>
            </a:r>
            <a:endParaRPr lang="en-US" sz="800" dirty="0"/>
          </a:p>
        </p:txBody>
      </p:sp>
      <p:sp>
        <p:nvSpPr>
          <p:cNvPr id="108" name="Text 92">
            <a:extLst>
              <a:ext uri="{FF2B5EF4-FFF2-40B4-BE49-F238E27FC236}">
                <a16:creationId xmlns:a16="http://schemas.microsoft.com/office/drawing/2014/main" id="{6FC15EA2-B949-8931-9D1D-6592B1B95350}"/>
              </a:ext>
            </a:extLst>
          </p:cNvPr>
          <p:cNvSpPr txBox="1"/>
          <p:nvPr/>
        </p:nvSpPr>
        <p:spPr>
          <a:xfrm>
            <a:off x="9136000" y="2141752"/>
            <a:ext cx="9948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중앙공원 지하주차장</a:t>
            </a:r>
            <a:endParaRPr lang="en-US" sz="800" dirty="0"/>
          </a:p>
        </p:txBody>
      </p:sp>
      <p:sp>
        <p:nvSpPr>
          <p:cNvPr id="110" name="Text 94">
            <a:extLst>
              <a:ext uri="{FF2B5EF4-FFF2-40B4-BE49-F238E27FC236}">
                <a16:creationId xmlns:a16="http://schemas.microsoft.com/office/drawing/2014/main" id="{5F0F519E-4688-988C-4789-A321B63429B4}"/>
              </a:ext>
            </a:extLst>
          </p:cNvPr>
          <p:cNvSpPr txBox="1"/>
          <p:nvPr/>
        </p:nvSpPr>
        <p:spPr>
          <a:xfrm>
            <a:off x="10533000" y="2153170"/>
            <a:ext cx="35661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120대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0.00646대</a:t>
            </a:r>
            <a:endParaRPr lang="en-US" sz="800" dirty="0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829321"/>
              </p:ext>
            </p:extLst>
          </p:nvPr>
        </p:nvGraphicFramePr>
        <p:xfrm>
          <a:off x="9097200" y="2179953"/>
          <a:ext cx="230232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425180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91894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</a:t>
            </a:r>
            <a:r>
              <a:rPr lang="en-US" sz="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10,132명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58.4% ▼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748714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541603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987671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7607</TotalTime>
  <Words>2122</Words>
  <Application>Microsoft Office PowerPoint</Application>
  <PresentationFormat>와이드스크린</PresentationFormat>
  <Paragraphs>598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Noto Sans KR</vt:lpstr>
      <vt:lpstr>Arial</vt:lpstr>
      <vt:lpstr>Calibri</vt:lpstr>
      <vt:lpstr>Calibri Light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1399</cp:revision>
  <dcterms:created xsi:type="dcterms:W3CDTF">2025-10-15T03:48:02Z</dcterms:created>
  <dcterms:modified xsi:type="dcterms:W3CDTF">2025-10-31T05:37:21Z</dcterms:modified>
</cp:coreProperties>
</file>